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7" r:id="rId2"/>
    <p:sldId id="274" r:id="rId3"/>
    <p:sldId id="272" r:id="rId4"/>
    <p:sldId id="268" r:id="rId5"/>
    <p:sldId id="273" r:id="rId6"/>
    <p:sldId id="270" r:id="rId7"/>
    <p:sldId id="269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D7028-DF21-4D73-AED3-2EDC584CE478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3B8EE-EE27-43F8-AAA3-05D3C8DD0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AFC1-CDFF-4DD5-853C-8ED8E3E285D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EA5B-3E4E-4BDD-A410-C1F9AF50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AFC1-CDFF-4DD5-853C-8ED8E3E285D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EA5B-3E4E-4BDD-A410-C1F9AF50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AFC1-CDFF-4DD5-853C-8ED8E3E285D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EA5B-3E4E-4BDD-A410-C1F9AF50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AFC1-CDFF-4DD5-853C-8ED8E3E285D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EA5B-3E4E-4BDD-A410-C1F9AF50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AFC1-CDFF-4DD5-853C-8ED8E3E285D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EA5B-3E4E-4BDD-A410-C1F9AF50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AFC1-CDFF-4DD5-853C-8ED8E3E285D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EA5B-3E4E-4BDD-A410-C1F9AF50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AFC1-CDFF-4DD5-853C-8ED8E3E285D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EA5B-3E4E-4BDD-A410-C1F9AF50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AFC1-CDFF-4DD5-853C-8ED8E3E285D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EA5B-3E4E-4BDD-A410-C1F9AF50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AFC1-CDFF-4DD5-853C-8ED8E3E285D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EA5B-3E4E-4BDD-A410-C1F9AF50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AFC1-CDFF-4DD5-853C-8ED8E3E285D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EA5B-3E4E-4BDD-A410-C1F9AF50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AFC1-CDFF-4DD5-853C-8ED8E3E285D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EA5B-3E4E-4BDD-A410-C1F9AF50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AFC1-CDFF-4DD5-853C-8ED8E3E285D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4EA5B-3E4E-4BDD-A410-C1F9AF504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67000">
              <a:schemeClr val="accent3">
                <a:lumMod val="75000"/>
                <a:alpha val="79000"/>
              </a:schemeClr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4571999" cy="3619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Капля 2"/>
          <p:cNvSpPr/>
          <p:nvPr/>
        </p:nvSpPr>
        <p:spPr>
          <a:xfrm>
            <a:off x="1142976" y="571480"/>
            <a:ext cx="6643734" cy="2071702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АДАПТАЦИЯ ДЕТЕЙ РАННЕГО ВОЗРАСТА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2857497"/>
            <a:ext cx="3929090" cy="126188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АДАПТАЦИЯ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(от лат.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adaptare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 -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приспособлять)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8082" y="5857892"/>
            <a:ext cx="15957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1кв.к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Щелокова Н.Б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975" y="0"/>
            <a:ext cx="3248025" cy="5257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450" y="1557338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499110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847975"/>
            <a:ext cx="38100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450" y="1557338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450" y="1557338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450" y="1557338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14675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5" y="0"/>
            <a:ext cx="43338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309688"/>
            <a:ext cx="3429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0" y="0"/>
            <a:ext cx="8786842" cy="6643710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Адаптация – процесс вхождения человека в новую для него среду и приспособление к ее условиям.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Адаптация является активным процессом приводящим к :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Позитивным результатам (адаптированность)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Негативным (стресс)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При этом выделяются критерии успешной адаптации: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Внутренний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камфорт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(эмоциональная удовлетворенность)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Внешняя адекватность поведения(способность легко и точно выполнять новые требования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14282" y="428604"/>
            <a:ext cx="5786478" cy="607223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 период адаптации к условиям детского сада очень часто отмечается регресс во всем развитии ребенка: в его речи, навыках, умениях, игровой деятельности!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71480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643314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285720" y="0"/>
            <a:ext cx="8572560" cy="6643710"/>
          </a:xfrm>
          <a:prstGeom prst="vertic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/>
              <a:t>Как должен быть подготовлен ребенок к периоду адаптации.</a:t>
            </a:r>
          </a:p>
          <a:p>
            <a:pPr algn="ctr"/>
            <a:r>
              <a:rPr lang="ru-RU" sz="2400" i="1" dirty="0" smtClean="0"/>
              <a:t>Должны быть сформулированы следующие культурно – гигиенические навыки: самостоятельно есть разнообразную пишу;</a:t>
            </a:r>
          </a:p>
          <a:p>
            <a:pPr algn="ctr"/>
            <a:r>
              <a:rPr lang="ru-RU" sz="2400" i="1" dirty="0" smtClean="0"/>
              <a:t>Своевременно сообщать о своих потребностях: просится в туалет или на горшок;</a:t>
            </a:r>
          </a:p>
          <a:p>
            <a:pPr algn="ctr"/>
            <a:r>
              <a:rPr lang="ru-RU" sz="2400" i="1" dirty="0" smtClean="0"/>
              <a:t>Мыть руки при помощи взрослых, пользоваться полотенцем, носовым платком;</a:t>
            </a:r>
          </a:p>
          <a:p>
            <a:pPr algn="ctr"/>
            <a:r>
              <a:rPr lang="ru-RU" sz="2400" i="1" dirty="0" smtClean="0"/>
              <a:t>Пред поступлением в детский сад домашний режим целесообразно приблизить к режиму детского учреждения;</a:t>
            </a:r>
          </a:p>
          <a:p>
            <a:pPr algn="ctr"/>
            <a:r>
              <a:rPr lang="ru-RU" sz="2400" i="1" dirty="0" smtClean="0"/>
              <a:t>С персоналом группы необходимо познакомиться </a:t>
            </a:r>
            <a:r>
              <a:rPr lang="ru-RU" sz="2400" i="1" dirty="0" err="1" smtClean="0"/>
              <a:t>зарание</a:t>
            </a:r>
            <a:r>
              <a:rPr lang="ru-RU" sz="2400" i="1" dirty="0" smtClean="0"/>
              <a:t> (рассказать о его привычках, особенностях поведения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43877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Блок-схема: перфолента 2"/>
          <p:cNvSpPr/>
          <p:nvPr/>
        </p:nvSpPr>
        <p:spPr>
          <a:xfrm>
            <a:off x="5357818" y="642918"/>
            <a:ext cx="2857520" cy="2428892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Заторможенность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28604"/>
            <a:ext cx="27146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Вертикальный свиток 3"/>
          <p:cNvSpPr/>
          <p:nvPr/>
        </p:nvSpPr>
        <p:spPr>
          <a:xfrm>
            <a:off x="785786" y="357166"/>
            <a:ext cx="5214974" cy="6143668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адаптационного периода характерна эмоциональное </a:t>
            </a:r>
            <a:r>
              <a:rPr lang="ru-RU" dirty="0" err="1" smtClean="0"/>
              <a:t>напряжонность</a:t>
            </a:r>
            <a:r>
              <a:rPr lang="ru-RU" dirty="0" smtClean="0"/>
              <a:t>, беспокойство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764386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450" y="1557338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177</TotalTime>
  <Words>187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раннего возраста </dc:title>
  <dc:creator>User</dc:creator>
  <cp:lastModifiedBy>User</cp:lastModifiedBy>
  <cp:revision>31</cp:revision>
  <dcterms:created xsi:type="dcterms:W3CDTF">2012-07-23T05:30:07Z</dcterms:created>
  <dcterms:modified xsi:type="dcterms:W3CDTF">2019-03-11T16:17:29Z</dcterms:modified>
</cp:coreProperties>
</file>