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60" r:id="rId4"/>
    <p:sldId id="267" r:id="rId5"/>
    <p:sldId id="272" r:id="rId6"/>
    <p:sldId id="273" r:id="rId7"/>
    <p:sldId id="282" r:id="rId8"/>
    <p:sldId id="261" r:id="rId9"/>
    <p:sldId id="274" r:id="rId10"/>
    <p:sldId id="275" r:id="rId11"/>
    <p:sldId id="276" r:id="rId12"/>
    <p:sldId id="277" r:id="rId13"/>
    <p:sldId id="278" r:id="rId14"/>
    <p:sldId id="259" r:id="rId15"/>
    <p:sldId id="270" r:id="rId16"/>
    <p:sldId id="271" r:id="rId17"/>
    <p:sldId id="268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4652-6481-47A2-88C7-896BBE398F61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6C84-AEC9-4F35-89DF-9158173E6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4652-6481-47A2-88C7-896BBE398F61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6C84-AEC9-4F35-89DF-9158173E6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4652-6481-47A2-88C7-896BBE398F61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6C84-AEC9-4F35-89DF-9158173E6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4652-6481-47A2-88C7-896BBE398F61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6C84-AEC9-4F35-89DF-9158173E6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4652-6481-47A2-88C7-896BBE398F61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6C84-AEC9-4F35-89DF-9158173E6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4652-6481-47A2-88C7-896BBE398F61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6C84-AEC9-4F35-89DF-9158173E6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4652-6481-47A2-88C7-896BBE398F61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6C84-AEC9-4F35-89DF-9158173E6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4652-6481-47A2-88C7-896BBE398F61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6C84-AEC9-4F35-89DF-9158173E6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4652-6481-47A2-88C7-896BBE398F61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6C84-AEC9-4F35-89DF-9158173E6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4652-6481-47A2-88C7-896BBE398F61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6C84-AEC9-4F35-89DF-9158173E6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4652-6481-47A2-88C7-896BBE398F61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6C84-AEC9-4F35-89DF-9158173E6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4652-6481-47A2-88C7-896BBE398F61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6C84-AEC9-4F35-89DF-9158173E6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hl.mailru.su/mcached?c=19-1:120-1&amp;qurl=http://www.shape.ru/razvivayushhie-igryi-dlya-detey.html&amp;q=%D0%BA%D0%B0%D0%BA%20%D0%BA%D0%BB%D0%B0%D1%81%D1%81%D0%B8%D1%84%D0%B8%D1%86%D0%B8%D1%80%D1%83%D1%8E%D1%82%D1%81%D1%8F%20%D1%80%D0%B0%D0%B7%D0%B2%D0%B8%D0%B2%D0%B0%D1%8E%D1%89%D0%B8%D0%B5%20%D0%B8%D0%B3%D1%80%D1%8B%20&amp;r=11856932&amp;fr=webhs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l.mailru.su/mcached?c=19-1:120-1&amp;qurl=http://www.shape.ru/razvivayushhie-igryi-dlya-detey.html&amp;q=%D0%BA%D0%B0%D0%BA%20%D0%BA%D0%BB%D0%B0%D1%81%D1%81%D0%B8%D1%84%D0%B8%D1%86%D0%B8%D1%80%D1%83%D1%8E%D1%82%D1%81%D1%8F%20%D1%80%D0%B0%D0%B7%D0%B2%D0%B8%D0%B2%D0%B0%D1%8E%D1%89%D0%B8%D0%B5%20%D0%B8%D0%B3%D1%80%D1%8B%20&amp;r=11856932&amp;fr=webhs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hl.mailru.su/mcached?c=19-1:120-1&amp;qurl=http://www.shape.ru/razvivayushhie-igryi-dlya-detey.html&amp;q=%D0%BA%D0%B0%D0%BA%20%D0%BA%D0%BB%D0%B0%D1%81%D1%81%D0%B8%D1%84%D0%B8%D1%86%D0%B8%D1%80%D1%83%D1%8E%D1%82%D1%81%D1%8F%20%D1%80%D0%B0%D0%B7%D0%B2%D0%B8%D0%B2%D0%B0%D1%8E%D1%89%D0%B8%D0%B5%20%D0%B8%D0%B3%D1%80%D1%8B%20&amp;r=11856932&amp;fr=webhs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07249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Тема: «Развивающие игры  для</a:t>
            </a:r>
          </a:p>
          <a:p>
            <a:pPr algn="ctr"/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детей дошкольного  возраста».</a:t>
            </a:r>
          </a:p>
          <a:p>
            <a:pPr algn="ctr"/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ru-RU" dirty="0"/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500306"/>
            <a:ext cx="5671864" cy="416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2" y="285728"/>
            <a:ext cx="87868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Игры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развитие логического мышления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ним относят не только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игры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помогающие понять причину, следствие и найти возможные пути решения, а и занятия, формирующие навыки анализа и синтеза, основ геометрии, вычленение частного из общего и обобщение.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42844" y="1714488"/>
            <a:ext cx="857256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Игры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развитие воображения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Креативное мышления и даже азы изобретательства ребенок может получить,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развивая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зачатки воображения, которые даны каждому из нас от природы. Передать свое видение окружающего мира и материализовать фантазии можно с помощью: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рисования (от пальчиковых красок до фломастеров);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лепки из теста, пластилина, глины;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составления различных аппликаций;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уроков папье-маше, вязания, макраме;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работы с природными материалами: гербарии из листьев, различные поделки из каштанов, желудей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42844" y="5286388"/>
            <a:ext cx="885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Главное, чтобы развитие ребенка было разносторонним. Не стоит идти только по пути логики или анализа, надеясь воспитать из малыша гениального математика. Его истинное призвание проявится гораздо позже, а задача занятий в игровой форме – всестороннее развитие ребенка.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85786" y="214290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развивающих игр для всестороннего развития дошкольника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85720" y="1071546"/>
            <a:ext cx="85725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ребёнка вообще не может проходить вне игры, а любая детская игра, спокойная или активная, групповая или индивидуальная, сюжетно-ролевая или словесная, в итоге становится развивающей. Для этого лишь нужно, чтобы родители и воспитатели определили, какие способности, и навыки ребёнка могут развить игры и какой дидактический материал может эти навыки закрепить.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http://file.mobilmusic.ru/3e/e5/ef/8062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643314"/>
            <a:ext cx="4071966" cy="308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285728"/>
            <a:ext cx="85725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Считается, что развивающие игры – это головоломки; логические игры с кубиками; иногда сюда же относят занятия, развивающие мелкую моторику рук; игры, закладывающие основы чтения и письма; пособия, расширяющие кругозор малыша и повышающие его эрудицию. На самом же деле круг развивающих игр гораздо более широк: они включают в себя практически всю окружающую среду, в которой живёт и которую познаёт ребёнок. Парк, двор, магазин, автобус, комната, кухня, для него всё вокруг – это одна огромная развивающая среда. Важно лишь уметь пользоваться ею для развития ребёнка.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http://liza.cn.ua/lizaimages/285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00504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настоящее время существует множество развивающих игр и упражнений на развитие памяти, внимания, логического мышления, игры для развития речи, для обучения раннему чтению, развивающие математические игры, сюжетно-ролевые, компьютерные, подвижные, театральные, музыкальные, игры для всей семьи и др. </a:t>
            </a:r>
          </a:p>
        </p:txBody>
      </p:sp>
      <p:pic>
        <p:nvPicPr>
          <p:cNvPr id="30722" name="Picture 2" descr="http://cwer.ws/files/u42969/0803/Smeshariki_-_Game_-_Niusha-printsessa_2006_-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857496"/>
            <a:ext cx="5048248" cy="3786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929066"/>
            <a:ext cx="208438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910" y="285728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28604"/>
            <a:ext cx="6853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особенность интеллектуальных игр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357298"/>
            <a:ext cx="7500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Такими играми нового типа и являются развивающие игры, которые при всем своем разнообразии объединены под общим названием не случайно; они все исходят из общей идеи и обладают характерными особенностями: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Каждая игра представляет собой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НАБОР ЗАДАЧ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ребенок решает с помощью кубиков, кирпичиков, квадратов из картона или пластика, деталей из конструктора-механика и т. д.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Задачи даются ребенку в различной форме: в виде модели, плоского рисунка в изометрии, чертеже, письменной или устной инструкции и т. п., и таким образом знакомят его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РАЗНЫМИ СПОСОБАМИ ПЕРЕДАЧИ ИНФОРМАЦИИ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Задачи расположены примерно в порядке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ВОЗРАСТАНИЯ СЛОЖНОСТИ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 е. в них использован принцип народных игр: от простого к сложному.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Задачи имеют очень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ШИРОКИЙ ДИАПАЗОН ТРУДНОСТЕЙ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от доступных иногда 2—3-летнему малышу до непосильных среднему взрослому. Поэтому игры могут возбуждать интерес в течение многих лет (до взрослости).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Постепенное возрастание трудности задач в играх позволяет ребенку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ИДТИ ВПЕРЕД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совершенствоваться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 е.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ТВОРЧЕСКИЕ СПОСОБНОСТИ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отличие от обучения, где все объясняется и где формируются только исполнительские черты в ребенке.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Нельзя поэтому объяснять ребенку способ и порядок решения задач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НЕЛЬЗЯ ПОДСКАЗЫВАТЬ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 словом, ни жестом, ни взглядом. Строя модель, осуществляя решение практически, ребенок учится все брать сам из реальной действительности.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НЕЛЬЗЯ ТРЕБОВАТЬ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добиваться, чтобы с первой попытки ребенок решил задачу. Он, возможно, еще не дорос, не созрел, и надо подождать день,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 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предстает перед ребенком не в абстрактной форме ответа математической задачи, а в виде рисунка, узора или сооружения из кубиков, кирпичиков, деталей конструктора, т. е.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ВИДЕ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видимых и осязаемых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Это позволяет сопоставлять наглядно «задание» с «решением»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САМОМУ ПРОВЕРЯТЬ ТОЧНОСТЬ ВЫПОЛНЕНИЯ ЗАДАНИЯ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Большинство развивающих игр не исчерпывается предлагаемыми заданиями, а позволяет детям и родителям составлять новые варианты заданий и даже придумывать новые развивающие игры, т. е.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ЗАНИМАТЬСЯ ТВОРЧЕСКОЙ ДЕЯТЕЛЬНОСТЬЮ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более высокого порядка.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Развивающие игры позволяют каждому подняться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«ПОТОЛКА» СВОИХ ВОЗМОЖНОСТЕЙ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где развитие идет наиболее успешно.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357166"/>
            <a:ext cx="857256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некоторые рекомендации, которые помогут педагогам и воспитателям детских садов в проведении игр.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игр и порядок их проведения нельзя объяснять детям жестом, взглядом. Необходимо очень четко и доступно донести их до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рекомендуется требовать от детей сиюминутного исполнения этих задач в игре.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Педагогу необходимо давать детям возможность составлять самостоятельно новые варианты заданий, а также проявить максимум своих знаний и навыков.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мере возможности воспитателю надо создавать такие условия, которые опережали бы развитие способностей ребенка.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Следует создать атмосферу свободного и радостного творчества, когда не сдерживается двигательная активность, у детей есть возможность попрыгать от восторга, сделать кувырок на коврике и др.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Acy;&amp;ncy;&amp;icy;&amp;mcy;&amp;acy;&amp;tscy;&amp;icy;&amp;yacy;-&amp;kcy;&amp;acy;&amp;rcy;&amp;tcy;&amp;icy;&amp;ncy;&amp;kcy;&amp;acy; &amp;Scy;&amp;pcy;&amp;acy;&amp;scy;&amp;icy;&amp;bcy;&amp;ocy; &amp;zcy;&amp;acy; &amp;vcy;&amp;ncy;&amp;icy;&amp;mcy;&amp;acy;&amp;ncy;&amp;i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44" y="142852"/>
            <a:ext cx="86439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Развивающие</a:t>
            </a:r>
            <a:r>
              <a:rPr kumimoji="0" lang="ru-RU" sz="280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игры</a:t>
            </a:r>
            <a:r>
              <a:rPr kumimoji="0" lang="ru-RU" sz="280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неотъемлемая часть детства. С их помощью ребенок познает окружающий мир в простой и доступной для понимания форме. В игре быстрее развивается мелкая моторика, формируются азы – понятия формы, цветов, звуков. Влияние игр на ранее развитие ребенка огромно: помимо увлекательности самого процесса, с их помощью активно развивается воображение, память, концентрация внимания, способность к анализу и логическое мышление.</a:t>
            </a:r>
            <a:endParaRPr kumimoji="0" lang="ru-RU" sz="2800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форм развивающего воспитания и обучения являются развивающая игра, в которых можно выделить следующие характерные признаки:</a:t>
            </a:r>
            <a:endParaRPr kumimoji="0" lang="ru-RU" sz="2400" b="1" i="0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 для ребенка действовать в воображаемом плане, что ведет к развитию всех типов мышления, способности выстраивать воображаемые ситуации;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в игровых ситуациях ориентироваться в человеческих взаимоотношениях, т. к. игра направлена на их воспроизведение;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реальных взаимоотношений между играющими детьми, где игра невозможна без согласованных действий.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эти требования являются необходимыми в самостоятельной игре ребенка.</a:t>
            </a:r>
            <a:b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142852"/>
            <a:ext cx="857256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точки зрения методики воспитания можно выделить 3 способа построения игр: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предметно-действенный (развертывание и условные обозначения предметных действий в игре);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ролевой (ролевое поведение, связанное с обозначением и реализацией условной ролевой позиции и подчиняющее себе предметно-игровые действия, смысл которых уже определяется ролью);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сюжетный (создание сюжета, которое помогает развертывать последовательность игровых ситуаций, определяющих собой игровые роли и реализующие их действия, их обозначение и планирование).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://www.maaam.ru/upload/blogs/ad0481edba7ce1e18a6c78b20cc8f5c0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00438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857232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2000240"/>
            <a:ext cx="200026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с правилами (Дидактические и подвижные)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214686"/>
            <a:ext cx="200026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Творческие (Сюжетно ролевые)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488" y="357166"/>
            <a:ext cx="348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Классификация развивающих игр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92877" y="2035959"/>
            <a:ext cx="142876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00298" y="1714488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http://do.gendocs.ru/pars_docs/tw_refs/328/327050/327050_html_md89433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876"/>
            <a:ext cx="5956966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6486525" cy="2352682"/>
          </a:xfrm>
          <a:prstGeom prst="rect">
            <a:avLst/>
          </a:prstGeom>
          <a:noFill/>
        </p:spPr>
      </p:pic>
      <p:pic>
        <p:nvPicPr>
          <p:cNvPr id="35844" name="Picture 4" descr="http://do.gendocs.ru/pars_docs/tw_refs/328/327050/327050_html_m6b7c64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286124"/>
            <a:ext cx="6357982" cy="2286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возрастным группам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развивающие игры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классифицируются: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деток от 0 до 1 года;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от 1 года по 3-х лет;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  3-х лет до 7 лет;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для деток от 7 лет и взрослых.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Развивающие игры бывают различными: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приобретенные в магазине готовые комплекты (как те же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кубики) с инструкцией по применению;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изготовленные своими руками, но опять же по образцу готовых игр;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игры-фантазии, обязанные своим существованием исключительно процессу общения родителей и ребенка (например, сооружение из кубиков башен и дворцов, создание фантастической сказки с «театральным сопровождением» из любимых игрушек малыша);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комплекты, избранные для игр самим ребенком (причем это вовсе не обязательно будут игрушки; мой племянник, например, обожал играть с каштанами и сухими мандариновыми корками).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643042" y="214290"/>
            <a:ext cx="5072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бывают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развивающие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игры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571480"/>
            <a:ext cx="857256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Игры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развитие речи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Простейшие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развивающие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учат ребенка правильно воспроизводить услышанные звуки, говорить первые слова, осваивать звукобуквенный ряд, расширять словарный запас, понять принцип словообразования.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таким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относятся: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«Артикуляционная гимнастика»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«Подбор прилагательных».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«Узнать по описанию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42844" y="3071810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Игры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развитие внимательности и памяти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ребенок с детства не приучен концентрироваться на проблеме, даже выдающиеся интеллектуальные способности не заменят умения сосредотачиваться и искать пути решения поставленной задачи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4823" name="Picture 7" descr="http://tmndetsady.ru/upload/news/orig_ba443d04aa79ad7b10b0ceb2d1ebb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500174"/>
            <a:ext cx="2428892" cy="1821669"/>
          </a:xfrm>
          <a:prstGeom prst="rect">
            <a:avLst/>
          </a:prstGeom>
          <a:noFill/>
        </p:spPr>
      </p:pic>
      <p:pic>
        <p:nvPicPr>
          <p:cNvPr id="34825" name="Picture 9" descr="http://go1.imgsmail.ru/imgpreview?key=http%3A//font-clima.ru/wp-content/uploads/2011/06/Testy_Znat_2-3-u3.jpg&amp;mb=imgdb_preview_19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1643074" cy="2327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1261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2013-12-19T13:33:11Z</dcterms:created>
  <dcterms:modified xsi:type="dcterms:W3CDTF">2019-03-10T16:36:09Z</dcterms:modified>
</cp:coreProperties>
</file>