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72" r:id="rId5"/>
    <p:sldId id="266" r:id="rId6"/>
    <p:sldId id="275" r:id="rId7"/>
    <p:sldId id="267" r:id="rId8"/>
    <p:sldId id="276" r:id="rId9"/>
    <p:sldId id="268" r:id="rId10"/>
    <p:sldId id="277" r:id="rId11"/>
    <p:sldId id="278" r:id="rId12"/>
    <p:sldId id="269" r:id="rId13"/>
    <p:sldId id="279" r:id="rId14"/>
    <p:sldId id="270" r:id="rId15"/>
    <p:sldId id="271" r:id="rId16"/>
    <p:sldId id="259" r:id="rId17"/>
    <p:sldId id="280" r:id="rId18"/>
    <p:sldId id="281" r:id="rId19"/>
    <p:sldId id="260" r:id="rId20"/>
    <p:sldId id="282" r:id="rId21"/>
    <p:sldId id="283" r:id="rId22"/>
    <p:sldId id="261" r:id="rId23"/>
    <p:sldId id="284" r:id="rId24"/>
    <p:sldId id="285" r:id="rId25"/>
    <p:sldId id="286" r:id="rId26"/>
    <p:sldId id="287" r:id="rId27"/>
    <p:sldId id="288" r:id="rId28"/>
    <p:sldId id="263" r:id="rId29"/>
    <p:sldId id="262" r:id="rId30"/>
    <p:sldId id="264" r:id="rId31"/>
    <p:sldId id="289" r:id="rId32"/>
    <p:sldId id="290" r:id="rId33"/>
    <p:sldId id="291" r:id="rId34"/>
    <p:sldId id="26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BACE-91E9-4257-A1D0-EB8251FECCE9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786-83E1-4969-8CD6-5F1D8B366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BACE-91E9-4257-A1D0-EB8251FECCE9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786-83E1-4969-8CD6-5F1D8B366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BACE-91E9-4257-A1D0-EB8251FECCE9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786-83E1-4969-8CD6-5F1D8B366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BACE-91E9-4257-A1D0-EB8251FECCE9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786-83E1-4969-8CD6-5F1D8B366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BACE-91E9-4257-A1D0-EB8251FECCE9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786-83E1-4969-8CD6-5F1D8B366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BACE-91E9-4257-A1D0-EB8251FECCE9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786-83E1-4969-8CD6-5F1D8B366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BACE-91E9-4257-A1D0-EB8251FECCE9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786-83E1-4969-8CD6-5F1D8B366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BACE-91E9-4257-A1D0-EB8251FECCE9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786-83E1-4969-8CD6-5F1D8B366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BACE-91E9-4257-A1D0-EB8251FECCE9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786-83E1-4969-8CD6-5F1D8B366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BACE-91E9-4257-A1D0-EB8251FECCE9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786-83E1-4969-8CD6-5F1D8B366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BACE-91E9-4257-A1D0-EB8251FECCE9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786-83E1-4969-8CD6-5F1D8B366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BACE-91E9-4257-A1D0-EB8251FECCE9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3786-83E1-4969-8CD6-5F1D8B366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2920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Игры и игрушки для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детей раннего возраста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/>
          <a:srcRect t="2220"/>
          <a:stretch>
            <a:fillRect/>
          </a:stretch>
        </p:blipFill>
        <p:spPr bwMode="auto">
          <a:xfrm>
            <a:off x="2357422" y="2571744"/>
            <a:ext cx="4251325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46458 L -0.00816 0.13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ages.mytoys.com/intershoproot/eCS/Store/de/images/334/10/3341094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8604"/>
            <a:ext cx="2357452" cy="2357454"/>
          </a:xfrm>
          <a:prstGeom prst="rect">
            <a:avLst/>
          </a:prstGeom>
          <a:noFill/>
        </p:spPr>
      </p:pic>
      <p:pic>
        <p:nvPicPr>
          <p:cNvPr id="3" name="Picture 4" descr="http://newchild.dp.ua/images/stories/6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71480"/>
            <a:ext cx="3176648" cy="2214578"/>
          </a:xfrm>
          <a:prstGeom prst="rect">
            <a:avLst/>
          </a:prstGeom>
          <a:noFill/>
        </p:spPr>
      </p:pic>
      <p:pic>
        <p:nvPicPr>
          <p:cNvPr id="4" name="Picture 6" descr="http://my-indigo.ru/gallery/57231_43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2928958" cy="2928958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"/>
            <a:ext cx="314324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Вкладыши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Матрёшки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7890" name="Picture 2" descr="&amp;Rcy;&amp;acy;&amp;mcy;&amp;kcy;&amp;icy; &amp;vcy;&amp;kcy;&amp;lcy;&amp;acy;&amp;dcy;&amp;ycy;&amp;shcy;&amp;icy; &amp;scy; &amp;pcy;&amp;ocy;&amp;dcy;&amp;lcy;&amp;ocy;&amp;zhcy;&amp;kcy;&amp;ocy;&amp;jcy; &amp;Kcy;&amp;tcy;&amp;ocy; &amp;chcy;&amp;tcy;&amp;ocy; &amp;iecy;&amp;scy;&amp;t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286124"/>
            <a:ext cx="2833698" cy="2024070"/>
          </a:xfrm>
          <a:prstGeom prst="rect">
            <a:avLst/>
          </a:prstGeom>
          <a:noFill/>
        </p:spPr>
      </p:pic>
      <p:pic>
        <p:nvPicPr>
          <p:cNvPr id="37892" name="Picture 4" descr="&amp;Gcy;&amp;ncy;&amp;ocy;&amp;mcy; &amp;pcy;&amp;acy;&amp;zcy;&amp;lcy; 107                       &amp;horbar; &amp;Ucy;&amp;mcy;&amp;ncy;&amp;icy;&amp;chcy;&amp;kcy;&amp;acy; - &amp;dcy;&amp;iecy;&amp;tcy;&amp;scy;&amp;kcy;&amp;icy;&amp;iecy; &amp;rcy;&amp;acy;&amp;zcy;&amp;vcy;&amp;icy;&amp;vcy;&amp;acy;&amp;yucy;&amp;shchcy;&amp;icy;&amp;iecy; &amp;tcy;&amp;ocy;&amp;vcy;&amp;acy;&amp;rcy;&amp;ycy;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143248"/>
            <a:ext cx="2300290" cy="328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85786" y="142852"/>
            <a:ext cx="271461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коробки форм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7" name="Picture 3" descr="http://besale.ru/media/84052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071834" cy="3071835"/>
          </a:xfrm>
          <a:prstGeom prst="rect">
            <a:avLst/>
          </a:prstGeom>
          <a:noFill/>
        </p:spPr>
      </p:pic>
      <p:pic>
        <p:nvPicPr>
          <p:cNvPr id="36869" name="Picture 5" descr="http://zhenskiyblog.ru/wp-content/uploads/2012/02/detskii-sor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876"/>
            <a:ext cx="3652657" cy="3000396"/>
          </a:xfrm>
          <a:prstGeom prst="rect">
            <a:avLst/>
          </a:prstGeom>
          <a:noFill/>
        </p:spPr>
      </p:pic>
      <p:pic>
        <p:nvPicPr>
          <p:cNvPr id="36871" name="Picture 7" descr="http://doska-n1.spb.ru/images/2012/06/02/3855/13374485522190538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14290"/>
            <a:ext cx="3429024" cy="3078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235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пазлы и мозаики</a:t>
            </a:r>
            <a:endParaRPr lang="ru-RU" sz="4000" dirty="0"/>
          </a:p>
        </p:txBody>
      </p:sp>
      <p:pic>
        <p:nvPicPr>
          <p:cNvPr id="3" name="Picture 2" descr="&amp;Dcy;&amp;icy;&amp;dcy;&amp;acy;&amp;kcy;&amp;tcy;&amp;icy;&amp;chcy;&amp;iecy;&amp;scy;&amp;kcy;&amp;icy;&amp;iecy; &amp;icy;&amp;gcy;&amp;rcy;&amp;y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3707005" cy="2786059"/>
          </a:xfrm>
          <a:prstGeom prst="rect">
            <a:avLst/>
          </a:prstGeom>
          <a:noFill/>
        </p:spPr>
      </p:pic>
      <p:pic>
        <p:nvPicPr>
          <p:cNvPr id="4" name="Picture 2" descr="&amp;Dcy;&amp;icy;&amp;dcy;&amp;acy;&amp;kcy;&amp;tcy;&amp;icy;&amp;chcy;&amp;iecy;&amp;scy;&amp;kcy;&amp;icy;&amp;iecy; &amp;icy;&amp;gcy;&amp;rcy;&amp;y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42852"/>
            <a:ext cx="3500462" cy="2638136"/>
          </a:xfrm>
          <a:prstGeom prst="rect">
            <a:avLst/>
          </a:prstGeom>
          <a:noFill/>
        </p:spPr>
      </p:pic>
      <p:pic>
        <p:nvPicPr>
          <p:cNvPr id="25602" name="Picture 2" descr="http://detkinshop.ru/images/__user__/catalog/Igryshki/Mozaiki_i__Kybiki/1295608141291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000372"/>
            <a:ext cx="3340305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столики с отверстиями, колышки, цветочки для втыкания;</a:t>
            </a: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2" descr="http://www.pervenez.ru/catalog/pictures/2012-09-05_4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071834" cy="3071835"/>
          </a:xfrm>
          <a:prstGeom prst="rect">
            <a:avLst/>
          </a:prstGeom>
          <a:noFill/>
        </p:spPr>
      </p:pic>
      <p:pic>
        <p:nvPicPr>
          <p:cNvPr id="38914" name="Picture 2" descr="http://www.baby-country.ru/images/catalog/big_1183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714776" cy="3714777"/>
          </a:xfrm>
          <a:prstGeom prst="rect">
            <a:avLst/>
          </a:prstGeom>
          <a:noFill/>
        </p:spPr>
      </p:pic>
      <p:pic>
        <p:nvPicPr>
          <p:cNvPr id="38916" name="Picture 4" descr="http://www.nn.ru/data/forum/files/2012-11/57792648-mula-naborkolyski-i-molotok__21602_pe106541_s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286124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http://forum.sibmama.ru/usrpx/45689/45689_622x480_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3702839" cy="285749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392905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кубики крупные;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шнурок и бусины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желобок и шарик для скатывания.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6" name="Picture 6" descr="http://nattik.ru/wp-content/uploads/2012/10/konstruktor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682370" cy="2857520"/>
          </a:xfrm>
          <a:prstGeom prst="rect">
            <a:avLst/>
          </a:prstGeom>
          <a:noFill/>
        </p:spPr>
      </p:pic>
      <p:pic>
        <p:nvPicPr>
          <p:cNvPr id="10244" name="Picture 4" descr="http://4baby.ua/pictures/858/858789_2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14290"/>
            <a:ext cx="3429024" cy="2571768"/>
          </a:xfrm>
          <a:prstGeom prst="rect">
            <a:avLst/>
          </a:prstGeom>
          <a:noFill/>
        </p:spPr>
      </p:pic>
      <p:pic>
        <p:nvPicPr>
          <p:cNvPr id="24578" name="Picture 2" descr="http://go4.imgsmail.ru/imgpreview?key=http%3A//test.likar.info/ad.pictures/uaua/fbeda5b374f5eb8db487cd71397f692f.jpg&amp;mb=imgdb_preview_7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3-tub-ru.yandex.net/i?id=58472610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857519" cy="21431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народные игрушки с подвижными частями</a:t>
            </a: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6" name="Picture 4" descr="http://im6-tub-ru.yandex.net/i?id=134910651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00504"/>
            <a:ext cx="2845124" cy="2071692"/>
          </a:xfrm>
          <a:prstGeom prst="rect">
            <a:avLst/>
          </a:prstGeom>
          <a:noFill/>
        </p:spPr>
      </p:pic>
      <p:pic>
        <p:nvPicPr>
          <p:cNvPr id="9218" name="Picture 2" descr="http://www.goldengrail.ru/i/big/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00042"/>
            <a:ext cx="3000396" cy="283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214290"/>
            <a:ext cx="6156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Познавательная активность. </a:t>
            </a:r>
            <a:endParaRPr lang="ru-RU" sz="32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42844" y="1142984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42844" y="714356"/>
            <a:ext cx="607219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 с сюрпризом, требующие установления связи между своим движением и появлением чего-то нового;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для игр с водой и песком: брызгалки, формочки, совочки и пр.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 descr="http://moderntoys.ru/components/com_virtuemart/shop_image/product/8044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3571900" cy="3571900"/>
          </a:xfrm>
          <a:prstGeom prst="rect">
            <a:avLst/>
          </a:prstGeom>
          <a:noFill/>
        </p:spPr>
      </p:pic>
      <p:pic>
        <p:nvPicPr>
          <p:cNvPr id="8196" name="Picture 4" descr="http://www.megazal.ru/images/chicco_69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714356"/>
            <a:ext cx="2000264" cy="3644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booksiti.net.ru/books/1123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0192"/>
            <a:ext cx="3357586" cy="47671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000108"/>
            <a:ext cx="264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коробочки с секретом</a:t>
            </a: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http://vashadetka.com.ua/itemimg/129692561932245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857496"/>
            <a:ext cx="2500330" cy="2500331"/>
          </a:xfrm>
          <a:prstGeom prst="rect">
            <a:avLst/>
          </a:prstGeom>
          <a:noFill/>
        </p:spPr>
      </p:pic>
      <p:pic>
        <p:nvPicPr>
          <p:cNvPr id="41986" name="Picture 2" descr="http://062012.imgbb.ru/2/c/c/2cc7b182a2e56044a0ba51c501381a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2857500" cy="2857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214422"/>
            <a:ext cx="2760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клавишные игрушки;</a:t>
            </a: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28802"/>
            <a:ext cx="3082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механические игрушки;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" descr="http://im4-tub-ru.yandex.net/i?id=141466876-0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2877802" cy="2571768"/>
          </a:xfrm>
          <a:prstGeom prst="rect">
            <a:avLst/>
          </a:prstGeom>
          <a:noFill/>
        </p:spPr>
      </p:pic>
      <p:pic>
        <p:nvPicPr>
          <p:cNvPr id="41988" name="Picture 4" descr="http://detvora66.ru/uploadedFiles/eshopimages/icons/350x350/IMG_0217mashin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643314"/>
            <a:ext cx="2928958" cy="2928958"/>
          </a:xfrm>
          <a:prstGeom prst="rect">
            <a:avLst/>
          </a:prstGeom>
          <a:noFill/>
        </p:spPr>
      </p:pic>
      <p:pic>
        <p:nvPicPr>
          <p:cNvPr id="41990" name="Picture 6" descr="http://akak.ru/steps/pictures/000/079/701_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28604"/>
            <a:ext cx="2693767" cy="235974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642918"/>
            <a:ext cx="3797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детские музыкальные центры;</a:t>
            </a: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357166"/>
            <a:ext cx="618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Целеустремлённость и настойчивость. </a:t>
            </a:r>
            <a:endParaRPr lang="ru-RU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29058" y="928670"/>
            <a:ext cx="4929222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пособия, предполагающие составление изображения из нескольких частей;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составные игрушки;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строительные наборы, предполагающие действия по зрительному образцу;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бусы для нанизывания;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9" name="Picture 5" descr="http://kidslife.ru/images/stories/igrushki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142844" y="214290"/>
            <a:ext cx="5000660" cy="3929090"/>
          </a:xfrm>
          <a:prstGeom prst="teardrop">
            <a:avLst>
              <a:gd name="adj" fmla="val 9865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Игра –это не пустая забава, а важный вид деятельности малыша. В игре работает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воображение,память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, мышление, развивается речь. Игра для малыша является способом познания мира вещей с различными свойствами и качествами и мира людей со сложными взаимоотношениями.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643438" y="2928934"/>
            <a:ext cx="4214842" cy="3714776"/>
          </a:xfrm>
          <a:prstGeom prst="foldedCorner">
            <a:avLst/>
          </a:prstGeom>
          <a:solidFill>
            <a:srgbClr val="FF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Игрушка занимает значительное место в жизни ребенка. Это простое, казалось бы, развлечение является необходимым и важным этапом в процессе становления человека.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vodniruki.ru/category/igrushki-i-hobbi/konstruktory/blocks/item/derevyannaya-igrushka-figurnye-piramidki/1968/images/items/e/e/2/7/a0af349016bb195e9424288e47b16148-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85794"/>
            <a:ext cx="4451715" cy="2643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4052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фигурные пирамидки;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6084" name="Picture 4" descr="http://justmart.ru/image/cache/data/smld/376316-40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3000396" cy="3000396"/>
          </a:xfrm>
          <a:prstGeom prst="rect">
            <a:avLst/>
          </a:prstGeom>
          <a:noFill/>
        </p:spPr>
      </p:pic>
      <p:pic>
        <p:nvPicPr>
          <p:cNvPr id="46086" name="Picture 6" descr="http://www.pm-plus.ru/images/814413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2625347" cy="3500462"/>
          </a:xfrm>
          <a:prstGeom prst="rect">
            <a:avLst/>
          </a:prstGeom>
          <a:noFill/>
        </p:spPr>
      </p:pic>
      <p:pic>
        <p:nvPicPr>
          <p:cNvPr id="46088" name="Picture 8" descr="http://www.medicalline.info/images/photoalbum/useralbum_17/dsc00554_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50043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://rusfabrikat.ru/images/product_images/popup_images/9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00480"/>
            <a:ext cx="2971614" cy="2714668"/>
          </a:xfrm>
          <a:prstGeom prst="rect">
            <a:avLst/>
          </a:prstGeom>
          <a:noFill/>
        </p:spPr>
      </p:pic>
      <p:pic>
        <p:nvPicPr>
          <p:cNvPr id="45058" name="Picture 2" descr="http://www.oksva-tm.ru/sites/default/files/05072011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3429024" cy="25717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404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шнуровки и застёжки.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http://i018.radikal.ru/1005/1b/867d02949ec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928670"/>
            <a:ext cx="468659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42910" y="214290"/>
            <a:ext cx="78581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Игрушки, способствующие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социально-личностному развитию</a:t>
            </a:r>
            <a:endParaRPr kumimoji="0" lang="ru-RU" sz="2000" b="1" i="0" u="sng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071546"/>
            <a:ext cx="3139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/>
              <a:t>Речевое развитие</a:t>
            </a:r>
            <a:r>
              <a:rPr lang="ru-RU" sz="2800" u="sng" dirty="0" smtClean="0"/>
              <a:t>. </a:t>
            </a:r>
            <a:endParaRPr lang="ru-RU" sz="2800" u="sng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5720" y="1357298"/>
            <a:ext cx="657229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наборы картинок с различным пространственным положением одних и тех же персонажей;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звукозапись (медленная и отчётливая) детских народных сказок;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диафильмы;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игрушечный телефон.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6" name="Picture 6" descr="http://www.igrushkispb.ru/sites/default/files/imagecache/product_full/products/20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500570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 с изображением животных и людей;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://img0.liveinternet.ru/images/attach/c/7/98/915/98915718_large_e8e00e8df2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5"/>
            <a:ext cx="4889533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chtenie/CHto-delaet-Mishka-1.files/0010-005-Razbil-chash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700023" cy="2643181"/>
          </a:xfrm>
          <a:prstGeom prst="rect">
            <a:avLst/>
          </a:prstGeom>
          <a:noFill/>
        </p:spPr>
      </p:pic>
      <p:pic>
        <p:nvPicPr>
          <p:cNvPr id="1028" name="Picture 4" descr="http://detsad-kitty.ru/uploads/posts/2010-04/1270408365_0014-013-stroit-bashnj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14752"/>
            <a:ext cx="2214578" cy="2164055"/>
          </a:xfrm>
          <a:prstGeom prst="rect">
            <a:avLst/>
          </a:prstGeom>
          <a:noFill/>
        </p:spPr>
      </p:pic>
      <p:pic>
        <p:nvPicPr>
          <p:cNvPr id="1030" name="Picture 6" descr="http://detsad-kitty.ru/uploads/posts/2010-04/1270408368_0008-009-podmetaet-po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929066"/>
            <a:ext cx="2137016" cy="2571768"/>
          </a:xfrm>
          <a:prstGeom prst="rect">
            <a:avLst/>
          </a:prstGeom>
          <a:noFill/>
        </p:spPr>
      </p:pic>
      <p:pic>
        <p:nvPicPr>
          <p:cNvPr id="1032" name="Picture 8" descr="http://img-fotki.yandex.ru/get/3610/art-valeria.9/0_34504_7bc78d32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000240"/>
            <a:ext cx="2684517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8572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сюжетные картинки с изображением действий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018.radikal.ru/i523/1201/06/8ca0e5bcd6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900" cy="2143140"/>
          </a:xfrm>
          <a:prstGeom prst="rect">
            <a:avLst/>
          </a:prstGeom>
          <a:noFill/>
        </p:spPr>
      </p:pic>
      <p:pic>
        <p:nvPicPr>
          <p:cNvPr id="45060" name="Picture 4" descr="http://www.detkinshop.ru/images/__preview__/crop2b86a271a8e86c4479d3c481b8f2d3a4_285_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687698"/>
            <a:ext cx="2428860" cy="3170301"/>
          </a:xfrm>
          <a:prstGeom prst="rect">
            <a:avLst/>
          </a:prstGeom>
          <a:noFill/>
        </p:spPr>
      </p:pic>
      <p:pic>
        <p:nvPicPr>
          <p:cNvPr id="45062" name="Picture 6" descr="http://igra120.com/files/products/Domino1.300x300.jpg?2b046a930c4086ecc7fcffc8378c44d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642918"/>
            <a:ext cx="3446253" cy="2286016"/>
          </a:xfrm>
          <a:prstGeom prst="rect">
            <a:avLst/>
          </a:prstGeom>
          <a:noFill/>
        </p:spPr>
      </p:pic>
      <p:pic>
        <p:nvPicPr>
          <p:cNvPr id="45064" name="Picture 8" descr="http://jili-bili.ru/files/FOTO/big/64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143380"/>
            <a:ext cx="3643370" cy="2584751"/>
          </a:xfrm>
          <a:prstGeom prst="rect">
            <a:avLst/>
          </a:prstGeom>
          <a:noFill/>
        </p:spPr>
      </p:pic>
      <p:pic>
        <p:nvPicPr>
          <p:cNvPr id="45066" name="Picture 10" descr="http://www.gorodoktoys.ru/files/pageimage/5493-101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928802"/>
            <a:ext cx="3444393" cy="242889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86116" y="285728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элементарные виды детского домино и лото;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s5.frame.ozstatic.by/1000/568/176/10/10176568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4196983" cy="3357586"/>
          </a:xfrm>
          <a:prstGeom prst="rect">
            <a:avLst/>
          </a:prstGeom>
          <a:noFill/>
        </p:spPr>
      </p:pic>
      <p:pic>
        <p:nvPicPr>
          <p:cNvPr id="44034" name="Picture 2" descr="http://www.2099.ru/wp-content/uploads/2012/03/teremo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200930" cy="25223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50004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последовательности картинок, изображающие сюжеты детских сказок;</a:t>
            </a: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4036" name="Picture 4" descr="http://um-rebenok.ru/uploads/images/products/15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88"/>
            <a:ext cx="4310093" cy="3232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55.radikal.ru/i149/1112/89/7b3b0fff6d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167217" cy="25003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2142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наборы фигур (деревянные или картонные), изображающие персонажей известных сказок;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3012" name="Picture 4" descr="45343c_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71744"/>
            <a:ext cx="3810000" cy="2286001"/>
          </a:xfrm>
          <a:prstGeom prst="rect">
            <a:avLst/>
          </a:prstGeom>
          <a:noFill/>
        </p:spPr>
      </p:pic>
      <p:pic>
        <p:nvPicPr>
          <p:cNvPr id="43014" name="Picture 6" descr="&amp;Vcy;&amp;ocy;&amp;lcy;&amp;kcy; &amp;icy; &amp;scy;&amp;iecy;&amp;mcy;&amp;iecy;&amp;rcy;&amp;ocy; &amp;kcy;&amp;ocy;&amp;zcy;&amp;lcy;&amp;yacy;&amp;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429132"/>
            <a:ext cx="3500462" cy="210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6401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Предметная (процессуальная) игра</a:t>
            </a:r>
            <a:endParaRPr lang="ru-RU" sz="2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071670" y="859065"/>
            <a:ext cx="678661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тряпичные - гибкие (высота 30-40 см);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ластиковые - гибкие;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кукла-голыш с набором одежды;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кукла в одежде;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маленькие "пупсики" в разных позах.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игры в куклы маленькому ребёнку нужна кукольная утварь, соответствующая размерам кукол: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набор кукольной посуды (плита, чайник, кастрюльки и пр.);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Мебель и оборудование для кукол (кроватка, ванночка, стульчик);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"продукты питания" - наборы овощей, фруктов;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"предметы гигиены" для кукол - расчёски, щётки, мыло и пр.;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игрушечные животные - маленькие и средних размеров с выразительной внешностью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http://kidslife.ru/images/stories/igrushki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1576390" cy="2450794"/>
          </a:xfrm>
          <a:prstGeom prst="rect">
            <a:avLst/>
          </a:prstGeom>
          <a:noFill/>
        </p:spPr>
      </p:pic>
      <p:pic>
        <p:nvPicPr>
          <p:cNvPr id="3075" name="Picture 3" descr="http://kidslife.ru/images/stories/igrushki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74"/>
            <a:ext cx="1963972" cy="1681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14290"/>
            <a:ext cx="8576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пособия, способствующие физическому развитию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714612" y="3643314"/>
            <a:ext cx="60721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Мячи (разных размеров).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Обручи.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Спортивное оборудование для малышей (качели, горки, кольца, лесенки, шведская стенка).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Скамеечки для ходьбы.</a:t>
            </a:r>
          </a:p>
        </p:txBody>
      </p:sp>
      <p:pic>
        <p:nvPicPr>
          <p:cNvPr id="4100" name="Picture 4" descr="http://kidslife.ru/images/stories/igrushki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2857520" cy="2857520"/>
          </a:xfrm>
          <a:prstGeom prst="rect">
            <a:avLst/>
          </a:prstGeom>
          <a:noFill/>
        </p:spPr>
      </p:pic>
      <p:pic>
        <p:nvPicPr>
          <p:cNvPr id="5122" name="Picture 2" descr="http://www.puti-preodoleniya.ru/images/e356cc470638a4a4d26e008fefaf1c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857232"/>
            <a:ext cx="3790926" cy="284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14290"/>
            <a:ext cx="864399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Игрушки, способствующие познавательному развитию ребёнка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Предметная деятельность, в которой в раннем возрасте происходит умственное и техническое развитие ребёнка, имеет несколько линий развития, среди которых: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становление орудийных действий;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наглядно-действенного мышления;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познавательной активности;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целенаправленности действий ребёнка.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Каждое из этих направлений предполагает специальные игровые материалы и особые характеристики игрушек.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ytoy.com.ua/data/big/gof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4071966" cy="2714644"/>
          </a:xfrm>
          <a:prstGeom prst="rect">
            <a:avLst/>
          </a:prstGeom>
          <a:noFill/>
        </p:spPr>
      </p:pic>
      <p:pic>
        <p:nvPicPr>
          <p:cNvPr id="4100" name="Picture 4" descr="http://www.ural-torg.ru/img/good/f8369/img_10833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2121045" cy="2571768"/>
          </a:xfrm>
          <a:prstGeom prst="rect">
            <a:avLst/>
          </a:prstGeom>
          <a:noFill/>
        </p:spPr>
      </p:pic>
      <p:pic>
        <p:nvPicPr>
          <p:cNvPr id="4102" name="Picture 6" descr="http://im6-tub-ru.yandex.net/i?id=226587413-0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929066"/>
            <a:ext cx="3429024" cy="2286016"/>
          </a:xfrm>
          <a:prstGeom prst="rect">
            <a:avLst/>
          </a:prstGeom>
          <a:noFill/>
        </p:spPr>
      </p:pic>
      <p:pic>
        <p:nvPicPr>
          <p:cNvPr id="4104" name="Picture 8" descr="http://www.nextonmarket.com/u/11229/p/640x480/5122fccc4f19a171b5b59d1bc2e619d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5728"/>
            <a:ext cx="4286248" cy="321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6000768"/>
            <a:ext cx="5666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Коврики с разной поверхностью.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71480"/>
            <a:ext cx="4412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</a:t>
            </a:r>
            <a:r>
              <a:rPr lang="ru-RU" sz="2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Эксперементирования</a:t>
            </a:r>
            <a:endParaRPr lang="ru-RU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428736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С красками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6" name="Picture 2" descr="http://violex.kiev.ua/opt/image/data/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4102737" cy="2714644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6/102/818/102818198_102699618_4497432_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071546"/>
            <a:ext cx="173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 водой</a:t>
            </a:r>
            <a:endParaRPr lang="ru-RU" sz="3600" dirty="0"/>
          </a:p>
        </p:txBody>
      </p:sp>
      <p:pic>
        <p:nvPicPr>
          <p:cNvPr id="46082" name="Picture 2" descr="http://122012.imgbb.ru/user/79/795033/1/bc2d60fd11979d79ef694d84d2dc5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4456681" cy="2428892"/>
          </a:xfrm>
          <a:prstGeom prst="rect">
            <a:avLst/>
          </a:prstGeom>
          <a:noFill/>
        </p:spPr>
      </p:pic>
      <p:pic>
        <p:nvPicPr>
          <p:cNvPr id="46084" name="Picture 4" descr="http://www.maaam.ru/upload/blogs/9203fee83f0e7a3f37e43e2599f3bfb1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4-tub-ru.yandex.net/i?id=5106062-1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3116"/>
            <a:ext cx="3929090" cy="29468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142984"/>
            <a:ext cx="254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 </a:t>
            </a:r>
            <a:r>
              <a:rPr lang="ru-RU" sz="2800" dirty="0" err="1" smtClean="0"/>
              <a:t>пластелином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.liveinternet.ru/images/attach/c/7/96/76/96076760_spasibo_za_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72494" cy="6060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6835" y="428604"/>
            <a:ext cx="9077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Игрушки, способствующие познавательному развитию ребёнка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ds159.pupils.ru/upload/ds_159/information_system_610/1/6/5/6/6/item_16566/information_items_16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://www.ds159.pupils.ru/upload/ds_159/information_system_610/1/6/5/6/0/item_16560/information_items_16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3786214" cy="328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ds159.pupils.ru/upload/ds_159/information_system_610/1/6/6/1/5/item_16615/information_items_166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857628"/>
            <a:ext cx="4000497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776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становление орудийных действий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7" name="Picture 5" descr="http://www.fedyasha.narod.ru/images/plastic/IMG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85794"/>
            <a:ext cx="4098179" cy="285752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71472" y="1000108"/>
            <a:ext cx="335755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совочки, лопаточки;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http://go4.imgsmail.ru/imgpreview?key=http%3A//stupenki2009.wmsite.ru/_mod_files/ce_images/dsc06182.jpg&amp;mb=imgdb_preview_19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4006309" cy="3000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95960" y="4286256"/>
            <a:ext cx="4190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метелочки, грабельки;</a:t>
            </a: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378619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игрушечный телефон, часы, сумочка и пр.;</a:t>
            </a: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4" name="Picture 2" descr="http://www.neopod.ru/images/products/large/0/simba_fishing_catch_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52"/>
            <a:ext cx="4572032" cy="29515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385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сачки для "вылавливания" игрушек из ванны;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6" name="Picture 4" descr="http://www.char.ru/books/c52572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4" y="2714620"/>
            <a:ext cx="332360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08" y="285728"/>
            <a:ext cx="4357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удочки с магнитом для "ловли рыбок";</a:t>
            </a: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4" name="Picture 6" descr="http://liblingfraumilch.ru/wp-content/uploads/2012/09/ydo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7"/>
            <a:ext cx="3099582" cy="3214710"/>
          </a:xfrm>
          <a:prstGeom prst="rect">
            <a:avLst/>
          </a:prstGeom>
          <a:noFill/>
        </p:spPr>
      </p:pic>
      <p:pic>
        <p:nvPicPr>
          <p:cNvPr id="13314" name="Picture 2" descr="http://go3.imgsmail.ru/imgpreview?key=http%3A//www.mfitness.ru/mwm/images/cms/data/child/31_udochka.jpg-mwatermark%28600%2C600%2Ccrop%29.jpg&amp;mb=imgdb_preview_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785794"/>
            <a:ext cx="2571768" cy="2571768"/>
          </a:xfrm>
          <a:prstGeom prst="rect">
            <a:avLst/>
          </a:prstGeom>
          <a:noFill/>
        </p:spPr>
      </p:pic>
      <p:pic>
        <p:nvPicPr>
          <p:cNvPr id="13316" name="Picture 4" descr="http://go2.imgsmail.ru/imgpreview?key=http%3A//krutizna.com.ua/main/uploads/posts/2012-05/1336405242_detskaja-rybalka-1.jpg&amp;mb=imgdb_preview_6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643314"/>
            <a:ext cx="3631100" cy="271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кукольная утварь, посуда, одежда, расчёски и пр.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go3.imgsmail.ru/imgpreview?key=http%3A//www.rustoys.ru/voda.php%3Fim%3Dreznichenko_ira_1643832304b5ea3615f971.jpg&amp;mb=imgdb_preview_1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500462" cy="2621558"/>
          </a:xfrm>
          <a:prstGeom prst="rect">
            <a:avLst/>
          </a:prstGeom>
          <a:noFill/>
        </p:spPr>
      </p:pic>
      <p:pic>
        <p:nvPicPr>
          <p:cNvPr id="4" name="Picture 3" descr="http://yartoys.ru/shop/images/big/13268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3286148" cy="2835109"/>
          </a:xfrm>
          <a:prstGeom prst="rect">
            <a:avLst/>
          </a:prstGeom>
          <a:noFill/>
        </p:spPr>
      </p:pic>
      <p:pic>
        <p:nvPicPr>
          <p:cNvPr id="34818" name="Picture 2" descr="http://go2.imgsmail.ru/imgpreview?key=http%3A//proba.surgut-today.ru/upload/medialibrary/8f2/wnspz.jpg&amp;mb=imgdb_preview_1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428868"/>
            <a:ext cx="440241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85728"/>
            <a:ext cx="5443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Наглядно-действенное мышление</a:t>
            </a:r>
            <a:endParaRPr lang="ru-RU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http://images.mytoys.com/intershoproot/eCS/Store/de/images/186/10/1861047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785926"/>
            <a:ext cx="2214577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928670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Пирамидки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my-shop.ru/_files/product/2/50/490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00108"/>
            <a:ext cx="1905000" cy="2143125"/>
          </a:xfrm>
          <a:prstGeom prst="rect">
            <a:avLst/>
          </a:prstGeom>
          <a:noFill/>
        </p:spPr>
      </p:pic>
      <p:pic>
        <p:nvPicPr>
          <p:cNvPr id="12290" name="Picture 2" descr="http://detyam.gramix.ru/assets/images/kupittinylove/bright_starts/sm_23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785794"/>
            <a:ext cx="2381250" cy="2381250"/>
          </a:xfrm>
          <a:prstGeom prst="rect">
            <a:avLst/>
          </a:prstGeom>
          <a:noFill/>
        </p:spPr>
      </p:pic>
      <p:pic>
        <p:nvPicPr>
          <p:cNvPr id="12292" name="Picture 4" descr="http://www.vintik.ru/image/cache/data/8246-500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429000"/>
            <a:ext cx="2714644" cy="2714644"/>
          </a:xfrm>
          <a:prstGeom prst="rect">
            <a:avLst/>
          </a:prstGeom>
          <a:noFill/>
        </p:spPr>
      </p:pic>
      <p:pic>
        <p:nvPicPr>
          <p:cNvPr id="12294" name="Picture 6" descr="http://kruchinskaya.com/wp-content/uploads/2012/10/piramid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714752"/>
            <a:ext cx="2143140" cy="2849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540</Words>
  <Application>Microsoft Office PowerPoint</Application>
  <PresentationFormat>Экран (4:3)</PresentationFormat>
  <Paragraphs>85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2013-12-04T11:48:14Z</dcterms:created>
  <dcterms:modified xsi:type="dcterms:W3CDTF">2013-12-05T18:37:08Z</dcterms:modified>
</cp:coreProperties>
</file>