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B617-A5DC-4D0C-A2EB-305D7785CB75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6A4B07-7EB1-4BA2-97E0-EC29B739BE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B617-A5DC-4D0C-A2EB-305D7785CB75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B07-7EB1-4BA2-97E0-EC29B739B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B617-A5DC-4D0C-A2EB-305D7785CB75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B07-7EB1-4BA2-97E0-EC29B739B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4BB617-A5DC-4D0C-A2EB-305D7785CB75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26A4B07-7EB1-4BA2-97E0-EC29B739BE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B617-A5DC-4D0C-A2EB-305D7785CB75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B07-7EB1-4BA2-97E0-EC29B739BE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B617-A5DC-4D0C-A2EB-305D7785CB75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B07-7EB1-4BA2-97E0-EC29B739BE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B07-7EB1-4BA2-97E0-EC29B739BE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B617-A5DC-4D0C-A2EB-305D7785CB75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B617-A5DC-4D0C-A2EB-305D7785CB75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B07-7EB1-4BA2-97E0-EC29B739BE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B617-A5DC-4D0C-A2EB-305D7785CB75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4B07-7EB1-4BA2-97E0-EC29B739B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4BB617-A5DC-4D0C-A2EB-305D7785CB75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6A4B07-7EB1-4BA2-97E0-EC29B739BE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B617-A5DC-4D0C-A2EB-305D7785CB75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6A4B07-7EB1-4BA2-97E0-EC29B739BE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4BB617-A5DC-4D0C-A2EB-305D7785CB75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26A4B07-7EB1-4BA2-97E0-EC29B739BE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yoga-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850" y="2928910"/>
            <a:ext cx="4638150" cy="3929090"/>
          </a:xfrm>
          <a:prstGeom prst="rect">
            <a:avLst/>
          </a:prstGeom>
        </p:spPr>
      </p:pic>
      <p:pic>
        <p:nvPicPr>
          <p:cNvPr id="6" name="Рисунок 5" descr="yogadeti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9900"/>
            <a:ext cx="5143504" cy="3848100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14" y="0"/>
            <a:ext cx="3357586" cy="2928934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5856918" cy="307181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5357826"/>
            <a:ext cx="5000628" cy="11429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 студентка 43 группы: </a:t>
            </a:r>
            <a:r>
              <a:rPr lang="ru-RU" dirty="0" err="1" smtClean="0">
                <a:solidFill>
                  <a:schemeClr val="bg1"/>
                </a:solidFill>
              </a:rPr>
              <a:t>Батухтина</a:t>
            </a:r>
            <a:r>
              <a:rPr lang="ru-RU" dirty="0" smtClean="0">
                <a:solidFill>
                  <a:schemeClr val="bg1"/>
                </a:solidFill>
              </a:rPr>
              <a:t> Татьяна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Преподаватель: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Жбанова</a:t>
            </a:r>
            <a:r>
              <a:rPr lang="ru-RU" dirty="0" smtClean="0">
                <a:solidFill>
                  <a:schemeClr val="bg1"/>
                </a:solidFill>
              </a:rPr>
              <a:t> Наталья </a:t>
            </a:r>
            <a:r>
              <a:rPr lang="ru-RU" dirty="0" err="1" smtClean="0">
                <a:solidFill>
                  <a:schemeClr val="bg1"/>
                </a:solidFill>
              </a:rPr>
              <a:t>Генадьевна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8305800" cy="1981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Йога для дошкольников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bi1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100" y="1574800"/>
            <a:ext cx="3834470" cy="49260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Поза дерево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bi1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252" y="1428736"/>
            <a:ext cx="3624074" cy="50006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Поза король танца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bi1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054" y="1500174"/>
            <a:ext cx="3567722" cy="50006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Поза лодочка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bi1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149" y="1428736"/>
            <a:ext cx="3605635" cy="49292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Поза морская ракушка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bi1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357298"/>
            <a:ext cx="3571900" cy="51663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Поза цветок лотоса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642918"/>
            <a:ext cx="8715404" cy="664373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1. Вначале и прежде всего будьте творческими и искренними в том, чем хотите поделиться. Сами регулярно практикуйте Йогу: тогда проницательность и вдохновение легко будут течь через вас.</a:t>
            </a:r>
          </a:p>
          <a:p>
            <a:r>
              <a:rPr lang="ru-RU" sz="1400" dirty="0" smtClean="0"/>
              <a:t>2. Продолжительность занятий должна быть прямо пропорциональной возрасту ребёнка и его интересу.</a:t>
            </a:r>
          </a:p>
          <a:p>
            <a:r>
              <a:rPr lang="ru-RU" sz="1400" dirty="0" smtClean="0"/>
              <a:t> 3. Маленькие дети более охотно воспринимают Йогу в виде игры, в то время, как дети более старшего возраста больше ценят взрослые философские объяснения и толкования относительно пользы для тела.</a:t>
            </a:r>
          </a:p>
          <a:p>
            <a:r>
              <a:rPr lang="ru-RU" sz="1400" dirty="0" smtClean="0"/>
              <a:t> 4. Позы (</a:t>
            </a:r>
            <a:r>
              <a:rPr lang="ru-RU" sz="1400" dirty="0" err="1" smtClean="0"/>
              <a:t>асаны</a:t>
            </a:r>
            <a:r>
              <a:rPr lang="ru-RU" sz="1400" dirty="0" smtClean="0"/>
              <a:t>) следует выполнять на пустой желудок перед едой или, по крайней мере, через два часа после еды. можно принимать за полчаса до </a:t>
            </a:r>
            <a:r>
              <a:rPr lang="ru-RU" sz="1400" dirty="0" err="1" smtClean="0"/>
              <a:t>йогической</a:t>
            </a:r>
            <a:r>
              <a:rPr lang="ru-RU" sz="1400" dirty="0" smtClean="0"/>
              <a:t> практики.</a:t>
            </a:r>
          </a:p>
          <a:p>
            <a:r>
              <a:rPr lang="ru-RU" sz="1400" dirty="0" smtClean="0"/>
              <a:t> 5. Предполагаемое время выполнения каждой позы может варьироваться в зависимости от способности ребёнка. Внимательно следите за тем, чтобы не было дрожания или напряжения. Никогда не позволяйте ребёнку находиться в позе дольше предписанного максимального времени выполнения упражнения, поскольку поза может вызвать неблагоприятное воздействие благодаря чрезмерному перенапряжению какой-либо части тела.</a:t>
            </a:r>
          </a:p>
          <a:p>
            <a:r>
              <a:rPr lang="ru-RU" sz="1400" dirty="0" smtClean="0"/>
              <a:t> 6. Не следует выполнять Стойку на голове и другие сложные позы по </a:t>
            </a:r>
            <a:r>
              <a:rPr lang="ru-RU" sz="1400" dirty="0" err="1" smtClean="0"/>
              <a:t>мейшей</a:t>
            </a:r>
            <a:r>
              <a:rPr lang="ru-RU" sz="1400" dirty="0" smtClean="0"/>
              <a:t> мере до 12 лет.</a:t>
            </a:r>
          </a:p>
          <a:p>
            <a:r>
              <a:rPr lang="ru-RU" sz="1400" dirty="0" smtClean="0"/>
              <a:t> 7. Все позы должны сопровождаться нормальным дыханием. Нигде не следует без необходимости задерживать дыхание.</a:t>
            </a:r>
          </a:p>
          <a:p>
            <a:r>
              <a:rPr lang="ru-RU" sz="1400" dirty="0" smtClean="0"/>
              <a:t> 8. Следует следить за тем, чтобы не было </a:t>
            </a:r>
            <a:r>
              <a:rPr lang="ru-RU" sz="1400" dirty="0" err="1" smtClean="0"/>
              <a:t>перерастяжения</a:t>
            </a:r>
            <a:r>
              <a:rPr lang="ru-RU" sz="1400" dirty="0" smtClean="0"/>
              <a:t>, резких и беспокойных движений. </a:t>
            </a:r>
            <a:r>
              <a:rPr lang="ru-RU" sz="1400" dirty="0" err="1" smtClean="0"/>
              <a:t>Асана</a:t>
            </a:r>
            <a:r>
              <a:rPr lang="ru-RU" sz="1400" dirty="0" smtClean="0"/>
              <a:t> - это любая поза, которую тело может легко принять и устойчиво находиться в ней.</a:t>
            </a:r>
          </a:p>
          <a:p>
            <a:r>
              <a:rPr lang="ru-RU" sz="1400" dirty="0" smtClean="0"/>
              <a:t> 9. Короткие передышки способствуют положительным эффектам поз. И опять-таки, в зависимости от возраста ребёнка и учитывая его состояние, вы можете посчитать необходимым дать ему отдых после нескольких упражнений.</a:t>
            </a:r>
          </a:p>
          <a:p>
            <a:r>
              <a:rPr lang="ru-RU" sz="1400" dirty="0" smtClean="0"/>
              <a:t> 10. Для занятий Йогой лучше всего подойдёт  свободная одежда. Обратите внимание, чтобы пол, на котором выполняются </a:t>
            </a:r>
            <a:r>
              <a:rPr lang="ru-RU" sz="1400" dirty="0" err="1" smtClean="0"/>
              <a:t>асаны</a:t>
            </a:r>
            <a:r>
              <a:rPr lang="ru-RU" sz="1400" dirty="0" smtClean="0"/>
              <a:t>, был ровным и удобным для тела (не холодным и т.д.).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048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Советы и краткие замечания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yoga-de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285992"/>
            <a:ext cx="4357686" cy="2295525"/>
          </a:xfrm>
          <a:prstGeom prst="rect">
            <a:avLst/>
          </a:prstGeom>
        </p:spPr>
      </p:pic>
      <p:pic>
        <p:nvPicPr>
          <p:cNvPr id="4" name="Рисунок 3" descr="yog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30684" cy="2756863"/>
          </a:xfrm>
          <a:prstGeom prst="rect">
            <a:avLst/>
          </a:prstGeom>
        </p:spPr>
      </p:pic>
      <p:pic>
        <p:nvPicPr>
          <p:cNvPr id="8" name="Рисунок 7" descr="yog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4554"/>
            <a:ext cx="4786314" cy="278608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0"/>
            <a:ext cx="3071834" cy="2285992"/>
          </a:xfrm>
          <a:prstGeom prst="rect">
            <a:avLst/>
          </a:prstGeom>
        </p:spPr>
      </p:pic>
      <p:pic>
        <p:nvPicPr>
          <p:cNvPr id="6" name="Рисунок 5" descr="1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0"/>
            <a:ext cx="2571736" cy="2667000"/>
          </a:xfrm>
          <a:prstGeom prst="rect">
            <a:avLst/>
          </a:prstGeom>
        </p:spPr>
      </p:pic>
      <p:pic>
        <p:nvPicPr>
          <p:cNvPr id="7" name="Рисунок 6" descr="foto002_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57694"/>
            <a:ext cx="4857752" cy="2500306"/>
          </a:xfrm>
          <a:prstGeom prst="rect">
            <a:avLst/>
          </a:prstGeom>
        </p:spPr>
      </p:pic>
      <p:pic>
        <p:nvPicPr>
          <p:cNvPr id="10" name="Рисунок 9" descr="yogadeti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2" y="4357694"/>
            <a:ext cx="4286248" cy="25003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Приветствие </a:t>
            </a:r>
            <a:r>
              <a:rPr lang="ru-RU" dirty="0" smtClean="0"/>
              <a:t>солнцу</a:t>
            </a:r>
            <a:endParaRPr lang="ru-RU" dirty="0"/>
          </a:p>
        </p:txBody>
      </p:sp>
      <p:pic>
        <p:nvPicPr>
          <p:cNvPr id="6" name="Содержимое 5" descr="bebi106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606" y="1524000"/>
            <a:ext cx="6420787" cy="4572000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bi108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8181491" cy="5810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bi1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214422"/>
            <a:ext cx="4513282" cy="53406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42996"/>
          </a:xfrm>
        </p:spPr>
        <p:txBody>
          <a:bodyPr/>
          <a:lstStyle/>
          <a:p>
            <a:pPr algn="ctr"/>
            <a:r>
              <a:rPr lang="ru-RU" dirty="0" smtClean="0"/>
              <a:t>Поза  кобры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bi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351962"/>
            <a:ext cx="4643470" cy="50774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Поза </a:t>
            </a:r>
            <a:r>
              <a:rPr lang="ru-RU" dirty="0" err="1" smtClean="0"/>
              <a:t>полусаранчи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bi1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285860"/>
            <a:ext cx="3929090" cy="50902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Поза лук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bi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417361"/>
            <a:ext cx="4214842" cy="49405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Поза свёрнутый лист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369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bi1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945" y="1285860"/>
            <a:ext cx="3987733" cy="48577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Поза свеча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bi1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844" y="1500174"/>
            <a:ext cx="3726080" cy="47863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Поза рыба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</TotalTime>
  <Words>112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Йога для дошкольников</vt:lpstr>
      <vt:lpstr>Приветствие солнцу</vt:lpstr>
      <vt:lpstr>Слайд 3</vt:lpstr>
      <vt:lpstr>Поза  кобры</vt:lpstr>
      <vt:lpstr>Поза полусаранчи</vt:lpstr>
      <vt:lpstr>Поза лук</vt:lpstr>
      <vt:lpstr>Поза свёрнутый лист</vt:lpstr>
      <vt:lpstr>Поза свеча</vt:lpstr>
      <vt:lpstr>Поза рыба</vt:lpstr>
      <vt:lpstr>Поза дерево</vt:lpstr>
      <vt:lpstr>Поза король танца</vt:lpstr>
      <vt:lpstr>Поза лодочка</vt:lpstr>
      <vt:lpstr>Поза морская ракушка</vt:lpstr>
      <vt:lpstr>Поза цветок лотоса</vt:lpstr>
      <vt:lpstr>Советы и краткие замечания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Йога для дошкольников</dc:title>
  <dc:creator>Бахтина</dc:creator>
  <cp:lastModifiedBy>Дом</cp:lastModifiedBy>
  <cp:revision>6</cp:revision>
  <dcterms:created xsi:type="dcterms:W3CDTF">2012-02-08T19:39:48Z</dcterms:created>
  <dcterms:modified xsi:type="dcterms:W3CDTF">2012-11-26T23:54:38Z</dcterms:modified>
</cp:coreProperties>
</file>