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0" r:id="rId4"/>
    <p:sldId id="271" r:id="rId5"/>
    <p:sldId id="259" r:id="rId6"/>
    <p:sldId id="260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146" autoAdjust="0"/>
  </p:normalViewPr>
  <p:slideViewPr>
    <p:cSldViewPr>
      <p:cViewPr varScale="1">
        <p:scale>
          <a:sx n="104" d="100"/>
          <a:sy n="104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B307-3258-415A-8F63-962193C1BD3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D862-D607-4005-8CA2-BFB7E9B9F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B307-3258-415A-8F63-962193C1BD3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D862-D607-4005-8CA2-BFB7E9B9F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B307-3258-415A-8F63-962193C1BD3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D862-D607-4005-8CA2-BFB7E9B9F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B307-3258-415A-8F63-962193C1BD3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D862-D607-4005-8CA2-BFB7E9B9F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B307-3258-415A-8F63-962193C1BD3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D862-D607-4005-8CA2-BFB7E9B9F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B307-3258-415A-8F63-962193C1BD3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D862-D607-4005-8CA2-BFB7E9B9F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B307-3258-415A-8F63-962193C1BD3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D862-D607-4005-8CA2-BFB7E9B9F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B307-3258-415A-8F63-962193C1BD3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D862-D607-4005-8CA2-BFB7E9B9F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B307-3258-415A-8F63-962193C1BD3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D862-D607-4005-8CA2-BFB7E9B9F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B307-3258-415A-8F63-962193C1BD3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D862-D607-4005-8CA2-BFB7E9B9F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B307-3258-415A-8F63-962193C1BD3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CD862-D607-4005-8CA2-BFB7E9B9F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B307-3258-415A-8F63-962193C1BD3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CD862-D607-4005-8CA2-BFB7E9B9F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1071546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«Игры для активной двигательной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детей в условиях ограниченного пространства»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2264" y="5572140"/>
            <a:ext cx="235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1кв.к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Щелокова Н.Б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285728"/>
            <a:ext cx="4642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«Детский сад №50» пос. Черноисточинск.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ds04.infourok.ru/uploads/ex/0248/0014c2c7-9e27ec0f/640/img0.jpg"/>
          <p:cNvPicPr/>
          <p:nvPr/>
        </p:nvPicPr>
        <p:blipFill>
          <a:blip r:embed="rId2"/>
          <a:srcRect l="49546" t="46474" r="3603"/>
          <a:stretch>
            <a:fillRect/>
          </a:stretch>
        </p:blipFill>
        <p:spPr bwMode="auto">
          <a:xfrm>
            <a:off x="1357290" y="3143248"/>
            <a:ext cx="3143272" cy="2528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697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«Допрыгни до полочки или достань ягодку»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90211_154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3589742" cy="4786322"/>
          </a:xfrm>
          <a:prstGeom prst="rect">
            <a:avLst/>
          </a:prstGeom>
        </p:spPr>
      </p:pic>
      <p:pic>
        <p:nvPicPr>
          <p:cNvPr id="4" name="Рисунок 3" descr="IMG_20190211_154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071546"/>
            <a:ext cx="3696899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211_153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643182"/>
            <a:ext cx="4857752" cy="3643314"/>
          </a:xfrm>
          <a:prstGeom prst="rect">
            <a:avLst/>
          </a:prstGeom>
        </p:spPr>
      </p:pic>
      <p:pic>
        <p:nvPicPr>
          <p:cNvPr id="3" name="Рисунок 2" descr="IMG_20190208_161849.jpg"/>
          <p:cNvPicPr>
            <a:picLocks noChangeAspect="1"/>
          </p:cNvPicPr>
          <p:nvPr/>
        </p:nvPicPr>
        <p:blipFill>
          <a:blip r:embed="rId3" cstate="print"/>
          <a:srcRect r="16666" b="45834"/>
          <a:stretch>
            <a:fillRect/>
          </a:stretch>
        </p:blipFill>
        <p:spPr>
          <a:xfrm>
            <a:off x="214282" y="2786058"/>
            <a:ext cx="3643338" cy="3157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64291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«Игры на развитие ловкости, меткости»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00232" y="285728"/>
            <a:ext cx="42148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«Игры со</a:t>
            </a:r>
            <a:r>
              <a:rPr kumimoji="0" lang="ru-RU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шнуром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«Паутина»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90211_092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3286148" cy="4381530"/>
          </a:xfrm>
          <a:prstGeom prst="rect">
            <a:avLst/>
          </a:prstGeom>
        </p:spPr>
      </p:pic>
      <p:pic>
        <p:nvPicPr>
          <p:cNvPr id="6" name="Рисунок 5" descr="IMG_20190211_093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3429006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2037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Скалолаз»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90211_100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4000496" cy="4786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285728"/>
            <a:ext cx="1847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Ходули 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190211_100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714620"/>
            <a:ext cx="3000396" cy="4000528"/>
          </a:xfrm>
          <a:prstGeom prst="rect">
            <a:avLst/>
          </a:prstGeom>
        </p:spPr>
      </p:pic>
      <p:pic>
        <p:nvPicPr>
          <p:cNvPr id="9" name="Рисунок 8" descr="IMG_20190211_100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928670"/>
            <a:ext cx="25717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000240"/>
            <a:ext cx="7690054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500042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взрослый становиться на время игроком, но не руководителем игры;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://900igr.net/up/datai/135419/0007-004-.jpg"/>
          <p:cNvPicPr>
            <a:picLocks noChangeAspect="1" noChangeArrowheads="1"/>
          </p:cNvPicPr>
          <p:nvPr/>
        </p:nvPicPr>
        <p:blipFill>
          <a:blip r:embed="rId2"/>
          <a:srcRect l="15742"/>
          <a:stretch>
            <a:fillRect/>
          </a:stretch>
        </p:blipFill>
        <p:spPr bwMode="auto">
          <a:xfrm>
            <a:off x="2357422" y="1928802"/>
            <a:ext cx="4634809" cy="37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7000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Использовать новые атрибуты для игр, способствующие возникновению двигательной активности;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90213_102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500306"/>
            <a:ext cx="3619493" cy="2714620"/>
          </a:xfrm>
          <a:prstGeom prst="rect">
            <a:avLst/>
          </a:prstGeom>
        </p:spPr>
      </p:pic>
      <p:pic>
        <p:nvPicPr>
          <p:cNvPr id="6" name="Рисунок 5" descr="IMG_20190213_102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14324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571480"/>
            <a:ext cx="5421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создавать проблемные ситуации;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IMG_20190208_103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714488"/>
            <a:ext cx="5905509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«Игры</a:t>
            </a:r>
            <a:r>
              <a:rPr kumimoji="0" lang="ru-RU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размеченной</a:t>
            </a:r>
            <a:r>
              <a:rPr kumimoji="0" lang="ru-RU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площадке»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43174" y="1000108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ковриками»</a:t>
            </a:r>
            <a:endParaRPr kumimoji="0" lang="ru-RU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14422"/>
            <a:ext cx="2087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«Классики»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1857364"/>
            <a:ext cx="17428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«Веселая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дорожка»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7" name="Picture 3" descr="C:\Users\User\Desktop\Работа ф\IMG_20190208_161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3193699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0190208_161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643050"/>
            <a:ext cx="3214710" cy="2411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20190208_1048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000372"/>
            <a:ext cx="2786050" cy="3714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571480"/>
            <a:ext cx="322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Гигантские шаги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Рисунок 5" descr="IMG_20190208_104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286148" cy="4550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90208_104835.jpg"/>
          <p:cNvPicPr>
            <a:picLocks noChangeAspect="1"/>
          </p:cNvPicPr>
          <p:nvPr/>
        </p:nvPicPr>
        <p:blipFill>
          <a:blip r:embed="rId3" cstate="print"/>
          <a:srcRect l="14437" t="10416" r="20833" b="7291"/>
          <a:stretch>
            <a:fillRect/>
          </a:stretch>
        </p:blipFill>
        <p:spPr>
          <a:xfrm>
            <a:off x="4857752" y="1214422"/>
            <a:ext cx="3417251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357166"/>
            <a:ext cx="8001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«ИГРЫ С ТИХИМ ТРЕНАЖЕРОМ»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130" r="19030"/>
          <a:stretch>
            <a:fillRect/>
          </a:stretch>
        </p:blipFill>
        <p:spPr bwMode="auto">
          <a:xfrm>
            <a:off x="857224" y="1000108"/>
            <a:ext cx="3429024" cy="56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51659" r="21319"/>
          <a:stretch>
            <a:fillRect/>
          </a:stretch>
        </p:blipFill>
        <p:spPr bwMode="auto">
          <a:xfrm>
            <a:off x="5000628" y="2000240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90211_154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2768" y="1071546"/>
            <a:ext cx="3643339" cy="4857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43306" y="357166"/>
            <a:ext cx="2038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«Путаница»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_20190211_154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142984"/>
            <a:ext cx="3857634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211_153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3214710" cy="4286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285728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«Пройди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стенке»</a:t>
            </a:r>
          </a:p>
        </p:txBody>
      </p:sp>
      <p:pic>
        <p:nvPicPr>
          <p:cNvPr id="4" name="Рисунок 3" descr="IMG_20190211_153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000108"/>
            <a:ext cx="4102066" cy="2714644"/>
          </a:xfrm>
          <a:prstGeom prst="rect">
            <a:avLst/>
          </a:prstGeom>
        </p:spPr>
      </p:pic>
      <p:pic>
        <p:nvPicPr>
          <p:cNvPr id="5" name="Рисунок 4" descr="IMG_20190211_153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714752"/>
            <a:ext cx="3512369" cy="3010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128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2019-02-07T16:45:47Z</dcterms:created>
  <dcterms:modified xsi:type="dcterms:W3CDTF">2019-02-13T18:54:24Z</dcterms:modified>
</cp:coreProperties>
</file>