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69" r:id="rId6"/>
    <p:sldId id="259" r:id="rId7"/>
    <p:sldId id="267" r:id="rId8"/>
    <p:sldId id="268" r:id="rId9"/>
    <p:sldId id="273" r:id="rId10"/>
    <p:sldId id="262" r:id="rId11"/>
    <p:sldId id="272" r:id="rId12"/>
    <p:sldId id="264" r:id="rId13"/>
    <p:sldId id="265" r:id="rId14"/>
    <p:sldId id="271" r:id="rId15"/>
    <p:sldId id="270" r:id="rId16"/>
    <p:sldId id="266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35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AC15-DA08-48ED-BACE-5872F82280B0}" type="datetimeFigureOut">
              <a:rPr lang="ru-RU" smtClean="0"/>
              <a:pPr/>
              <a:t>12.03.2019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CACA-72CF-4275-BA61-06BD9DA42B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AC15-DA08-48ED-BACE-5872F82280B0}" type="datetimeFigureOut">
              <a:rPr lang="ru-RU" smtClean="0"/>
              <a:pPr/>
              <a:t>12.03.2019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CACA-72CF-4275-BA61-06BD9DA42B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AC15-DA08-48ED-BACE-5872F82280B0}" type="datetimeFigureOut">
              <a:rPr lang="ru-RU" smtClean="0"/>
              <a:pPr/>
              <a:t>12.03.2019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CACA-72CF-4275-BA61-06BD9DA42B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AC15-DA08-48ED-BACE-5872F82280B0}" type="datetimeFigureOut">
              <a:rPr lang="ru-RU" smtClean="0"/>
              <a:pPr/>
              <a:t>12.03.2019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CACA-72CF-4275-BA61-06BD9DA42B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AC15-DA08-48ED-BACE-5872F82280B0}" type="datetimeFigureOut">
              <a:rPr lang="ru-RU" smtClean="0"/>
              <a:pPr/>
              <a:t>12.03.2019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CACA-72CF-4275-BA61-06BD9DA42B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AC15-DA08-48ED-BACE-5872F82280B0}" type="datetimeFigureOut">
              <a:rPr lang="ru-RU" smtClean="0"/>
              <a:pPr/>
              <a:t>12.03.2019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CACA-72CF-4275-BA61-06BD9DA42B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AC15-DA08-48ED-BACE-5872F82280B0}" type="datetimeFigureOut">
              <a:rPr lang="ru-RU" smtClean="0"/>
              <a:pPr/>
              <a:t>12.03.2019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CACA-72CF-4275-BA61-06BD9DA42B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AC15-DA08-48ED-BACE-5872F82280B0}" type="datetimeFigureOut">
              <a:rPr lang="ru-RU" smtClean="0"/>
              <a:pPr/>
              <a:t>12.03.2019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CACA-72CF-4275-BA61-06BD9DA42B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AC15-DA08-48ED-BACE-5872F82280B0}" type="datetimeFigureOut">
              <a:rPr lang="ru-RU" smtClean="0"/>
              <a:pPr/>
              <a:t>12.03.2019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CACA-72CF-4275-BA61-06BD9DA42B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AC15-DA08-48ED-BACE-5872F82280B0}" type="datetimeFigureOut">
              <a:rPr lang="ru-RU" smtClean="0"/>
              <a:pPr/>
              <a:t>12.03.2019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CACA-72CF-4275-BA61-06BD9DA42B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AC15-DA08-48ED-BACE-5872F82280B0}" type="datetimeFigureOut">
              <a:rPr lang="ru-RU" smtClean="0"/>
              <a:pPr/>
              <a:t>12.03.2019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CACA-72CF-4275-BA61-06BD9DA42B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3AC15-DA08-48ED-BACE-5872F82280B0}" type="datetimeFigureOut">
              <a:rPr lang="ru-RU" smtClean="0"/>
              <a:pPr/>
              <a:t>12.03.2019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DCACA-72CF-4275-BA61-06BD9DA42B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00166" y="928670"/>
            <a:ext cx="58579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 мы провели лето</a:t>
            </a:r>
            <a:endParaRPr lang="ru-RU" sz="24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ru-RU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 algn="ctr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Воспитатель 1кв.к</a:t>
            </a:r>
          </a:p>
          <a:p>
            <a:pPr algn="ctr"/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Щелокова Н.Б.</a:t>
            </a:r>
            <a:endParaRPr lang="ru-RU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5857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«Наблюдение за транспортом и школьниками»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мои фото\IMG_20180815_102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2714644" cy="3619526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000240"/>
            <a:ext cx="4228944" cy="317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20"/>
            <a:ext cx="4987167" cy="322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85860"/>
            <a:ext cx="335758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1472" y="571480"/>
            <a:ext cx="41327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Дыхательное упражнение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«Ветерок для кораблика»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1857364"/>
            <a:ext cx="4133693" cy="310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928670"/>
            <a:ext cx="3826277" cy="286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999314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34" y="428604"/>
            <a:ext cx="5811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«Поделки из природного материала»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мои фото\IMG_20180816_105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095779" cy="3071834"/>
          </a:xfrm>
          <a:prstGeom prst="rect">
            <a:avLst/>
          </a:prstGeom>
          <a:noFill/>
        </p:spPr>
      </p:pic>
      <p:pic>
        <p:nvPicPr>
          <p:cNvPr id="5123" name="Picture 3" descr="C:\Users\User\Desktop\мои фото\IMG_20180816_111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71480"/>
            <a:ext cx="4476781" cy="3357586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1857356" y="3714752"/>
            <a:ext cx="4140717" cy="281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4000528" cy="343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42852"/>
            <a:ext cx="3929090" cy="294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IMG_20180827_0957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500438"/>
            <a:ext cx="4095778" cy="3071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428604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«Пчелиный рой»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бросового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00174"/>
            <a:ext cx="5072098" cy="380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85786" y="714356"/>
            <a:ext cx="385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«Плетение браслетов из резиночек.»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80828_094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29190" cy="3696893"/>
          </a:xfrm>
          <a:prstGeom prst="rect">
            <a:avLst/>
          </a:prstGeom>
        </p:spPr>
      </p:pic>
      <p:pic>
        <p:nvPicPr>
          <p:cNvPr id="4" name="Рисунок 3" descr="IMG_20180828_094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143248"/>
            <a:ext cx="4714876" cy="3536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2071678"/>
            <a:ext cx="484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«Спасибо за внимание»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ои фото\IMG_20180511_132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7157" y="2143117"/>
            <a:ext cx="4000532" cy="30003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642918"/>
            <a:ext cx="542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 Обрывная аппликация – одуванчики 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928802"/>
            <a:ext cx="3071834" cy="409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928934"/>
            <a:ext cx="4324194" cy="324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4546" t="11364" r="6817" b="9091"/>
          <a:stretch>
            <a:fillRect/>
          </a:stretch>
        </p:blipFill>
        <p:spPr bwMode="auto">
          <a:xfrm>
            <a:off x="4714876" y="1643050"/>
            <a:ext cx="414340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00100" y="571480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«Гофрировка бумаги»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0100" y="2071678"/>
            <a:ext cx="158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«Бантики»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446" y="642918"/>
            <a:ext cx="1577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«Бабочки»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828_0916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357562"/>
            <a:ext cx="3238491" cy="2428868"/>
          </a:xfrm>
          <a:prstGeom prst="rect">
            <a:avLst/>
          </a:prstGeom>
        </p:spPr>
      </p:pic>
      <p:pic>
        <p:nvPicPr>
          <p:cNvPr id="3" name="Рисунок 2" descr="IMG_20180828_093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42852"/>
            <a:ext cx="3714744" cy="2786058"/>
          </a:xfrm>
          <a:prstGeom prst="rect">
            <a:avLst/>
          </a:prstGeom>
        </p:spPr>
      </p:pic>
      <p:pic>
        <p:nvPicPr>
          <p:cNvPr id="4" name="Рисунок 3" descr="IMG_20180828_094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143116"/>
            <a:ext cx="5072066" cy="3804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1071546"/>
            <a:ext cx="347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«Кудряшки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Ивашки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071942"/>
            <a:ext cx="3371720" cy="252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IMG_20180827_110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3786182" cy="2839637"/>
          </a:xfrm>
          <a:prstGeom prst="rect">
            <a:avLst/>
          </a:prstGeom>
        </p:spPr>
      </p:pic>
      <p:pic>
        <p:nvPicPr>
          <p:cNvPr id="4" name="Рисунок 3" descr="IMG_20180827_1135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428604"/>
            <a:ext cx="4286248" cy="3214686"/>
          </a:xfrm>
          <a:prstGeom prst="rect">
            <a:avLst/>
          </a:prstGeom>
        </p:spPr>
      </p:pic>
      <p:pic>
        <p:nvPicPr>
          <p:cNvPr id="5" name="Рисунок 4" descr="IMG_20180827_1135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00438"/>
            <a:ext cx="4143372" cy="31075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285728"/>
            <a:ext cx="3786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«Нетрадиционная техника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рисование»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438153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857232"/>
            <a:ext cx="3643338" cy="273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2910" y="214290"/>
            <a:ext cx="8313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«Тематическая прогулка по улицам поселка Черноисточинск»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564594"/>
            <a:ext cx="4143403" cy="310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мои фото\IMG_20180625_100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3321818" cy="442909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285860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857496"/>
            <a:ext cx="278608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1472" y="285728"/>
            <a:ext cx="70009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«На прогулке были проведены подвижные и малоподвижные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наблюдение так же игры на стадионе волейбол, футбол бамбинтон»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00372"/>
            <a:ext cx="4357686" cy="326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28"/>
            <a:ext cx="4443258" cy="333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827_101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1214422"/>
            <a:ext cx="4572000" cy="3429000"/>
          </a:xfrm>
          <a:prstGeom prst="rect">
            <a:avLst/>
          </a:prstGeom>
        </p:spPr>
      </p:pic>
      <p:pic>
        <p:nvPicPr>
          <p:cNvPr id="3" name="Рисунок 2" descr="IMG_20180827_101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429000"/>
            <a:ext cx="3714776" cy="27860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57422" y="500042"/>
            <a:ext cx="3876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«Массаж и гимнастика»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110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Садик</cp:lastModifiedBy>
  <cp:revision>22</cp:revision>
  <dcterms:created xsi:type="dcterms:W3CDTF">2018-08-26T13:30:04Z</dcterms:created>
  <dcterms:modified xsi:type="dcterms:W3CDTF">2019-03-12T03:34:05Z</dcterms:modified>
</cp:coreProperties>
</file>